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Average"/>
      <p:regular r:id="rId22"/>
    </p:embeddedFont>
    <p:embeddedFont>
      <p:font typeface="Oswald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Average-regular.fnt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font" Target="fonts/Oswald-bold.fntdata"/><Relationship Id="rId12" Type="http://schemas.openxmlformats.org/officeDocument/2006/relationships/slide" Target="slides/slide8.xml"/><Relationship Id="rId23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e494fd6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e494fd6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078713a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078713a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078713a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d078713a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d078713a0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d078713a0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d078713a0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d078713a0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d078713a0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d078713a0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d078713a0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d078713a0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d078713a0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d078713a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d078713a0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d078713a0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e494fd65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e494fd65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e494fd65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e494fd65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028151e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028151e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e494fd65_0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e494fd65_0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028151e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028151e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078713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078713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028151eb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028151eb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078713a0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d078713a0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nanocon-l@mtu.edu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rive.google.com/a/mtu.edu/file/d/0ByPwOutRVrvHeHFnUDY5Vl83aXc/view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mtulug.slack.com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MTU LUG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Meeting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Lossless Audio Formats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96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WAV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Uncompressed (huge files)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Simple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Used as an interchange format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WAVPack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Naive compression format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Poor compression ratios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APE (Monkey’s Audio)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Closed, proprietary format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Limited support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FLAC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Open format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Good compression ratios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Well supported</a:t>
            </a:r>
            <a:endParaRPr/>
          </a:p>
        </p:txBody>
      </p:sp>
      <p:pic>
        <p:nvPicPr>
          <p:cNvPr descr="800px-Flac_logo_vector.svg.png"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8949" y="1017734"/>
            <a:ext cx="4917174" cy="24401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948938" y="3780700"/>
            <a:ext cx="3577200" cy="9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/>
              <a:t>ALAC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Because Apple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Lossy Audio Formats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lossy compression?</a:t>
            </a:r>
            <a:endParaRPr/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311700" y="1152475"/>
            <a:ext cx="4567800" cy="37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Selective removal of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Better compression ratios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Adjustable file size (quality/memory trade-off)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Quality dependent on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Sample rate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Bit depth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Codec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Bit rate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Encoder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Inherently lower audio quality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Even at maximum settings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Quality difference becomes apparent after multiple encodings and in areas with sharp spikes (noise, applause, drum beats, etc.)</a:t>
            </a:r>
            <a:endParaRPr/>
          </a:p>
        </p:txBody>
      </p:sp>
      <p:pic>
        <p:nvPicPr>
          <p:cNvPr descr="DSC_0095.jpg" id="128" name="Google Shape;12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7750" y="2219350"/>
            <a:ext cx="4386250" cy="2924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4"/>
          <p:cNvSpPr txBox="1"/>
          <p:nvPr/>
        </p:nvSpPr>
        <p:spPr>
          <a:xfrm>
            <a:off x="7892100" y="1616950"/>
            <a:ext cx="1251900" cy="6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Google Docs hates tiff :(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MP3</a:t>
            </a:r>
            <a:endParaRPr/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Mpeg-1 audio layer 3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released in 1993 (22 years ago!)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Closed format, though open-source encoders exist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Gained massive popularity via the internet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Very widely supported</a:t>
            </a:r>
            <a:endParaRPr/>
          </a:p>
        </p:txBody>
      </p:sp>
      <p:pic>
        <p:nvPicPr>
          <p:cNvPr descr="917px-Mp3.svg.png" id="136" name="Google Shape;13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2676" y="2532451"/>
            <a:ext cx="5171325" cy="261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AAC</a:t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Advanced Audio Coding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released in 1997 (18 years ago) as part of the Mpeg-2 standard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Closed, proprietary format. Some open-source encoders do exist, but they suck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Designed to be a successor to Mp3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Initially had better audio quality, better Mp3 encoders have closed the gap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by apple for iTunes</a:t>
            </a:r>
            <a:endParaRPr/>
          </a:p>
        </p:txBody>
      </p:sp>
      <p:pic>
        <p:nvPicPr>
          <p:cNvPr descr="ITunes_12_logo.png" id="143" name="Google Shape;14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4751" y="2764250"/>
            <a:ext cx="2379251" cy="2379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Vorbis</a:t>
            </a:r>
            <a:endParaRPr/>
          </a:p>
        </p:txBody>
      </p:sp>
      <p:sp>
        <p:nvSpPr>
          <p:cNvPr id="149" name="Google Shape;14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released in 2000 (15 years ago), last updated in 2012 (3 years ago)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format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Audio quality about the same as Mp3 (debatably higher)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Relatively widely supported on newer devices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by the Xiph.Org Foundation (also created FLAC, Opus, Icecast, etc.)</a:t>
            </a:r>
            <a:endParaRPr/>
          </a:p>
        </p:txBody>
      </p:sp>
      <p:pic>
        <p:nvPicPr>
          <p:cNvPr descr="Fish_xiph_org.png" id="150" name="Google Shape;150;p27"/>
          <p:cNvPicPr preferRelativeResize="0"/>
          <p:nvPr/>
        </p:nvPicPr>
        <p:blipFill rotWithShape="1">
          <a:blip r:embed="rId3">
            <a:alphaModFix/>
          </a:blip>
          <a:srcRect b="0" l="0" r="69881" t="0"/>
          <a:stretch/>
        </p:blipFill>
        <p:spPr>
          <a:xfrm>
            <a:off x="6382026" y="2860250"/>
            <a:ext cx="2762000" cy="228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Opus</a:t>
            </a:r>
            <a:endParaRPr/>
          </a:p>
        </p:txBody>
      </p:sp>
      <p:sp>
        <p:nvSpPr>
          <p:cNvPr id="156" name="Google Shape;15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Released in 2012 (3 years ago)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format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Designed for use in VoIP systems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Very low encoder lag (down to 5ms)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Much higher audio quality than Mp3 at the same settings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Retains definition even when pushed to very low bitrates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very widely supported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Most desktop media players have support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Android added support in 5.0*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Rockbox has support</a:t>
            </a:r>
            <a:endParaRPr/>
          </a:p>
        </p:txBody>
      </p:sp>
      <p:pic>
        <p:nvPicPr>
          <p:cNvPr descr="1024px-Opus_logo2.svg.png" id="157" name="Google Shape;15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7750" y="0"/>
            <a:ext cx="4346250" cy="247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TIME!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lug-l</a:t>
            </a:r>
            <a:endParaRPr/>
          </a:p>
        </p:txBody>
      </p:sp>
      <p:pic>
        <p:nvPicPr>
          <p:cNvPr descr="Screenshot from 2015-09-17 20-03-21.png"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000" y="1110150"/>
            <a:ext cx="7299826" cy="394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Reminders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Nanocon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nanocon-l@mtu.edu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Wednesday 6PM -- Fisher 131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DoD Rep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Oct 30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 to start meeting minutes again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need a new secretary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Volunteers?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Pretty Please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Team Updates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Alumni broke 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Were using MTU/LUG resources for personal reasons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weekly meeting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Right after this meeting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Working on new policies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Begin an audit of services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Network Diagram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Users Forum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/>
              <a:t>MTU LUG Steam Group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See Alec (the guy with the headphones)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https://mtulug.slack.com/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Stuff and things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Audio Formats</a:t>
            </a:r>
            <a:endParaRPr/>
          </a:p>
        </p:txBody>
      </p:sp>
      <p:sp>
        <p:nvSpPr>
          <p:cNvPr id="96" name="Google Shape;96;p19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or, why I love Opus</a:t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2877000" y="3927350"/>
            <a:ext cx="3390000" cy="3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By Alec Hitchiner</a:t>
            </a:r>
            <a:endParaRPr sz="18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Lossless Audio Formats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Lossless Audio Quality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Same for all formats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Dependent 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Sample rate (affects frequency response)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Bit depth (affects noise floor and definition)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Always better than lossy with same sample rate and bit depth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Difference might not be audible, but is latent in the audio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