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Average"/>
      <p:regular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swald-regular.fntdata"/><Relationship Id="rId12" Type="http://schemas.openxmlformats.org/officeDocument/2006/relationships/font" Target="fonts/Averag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e494fd6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e494fd6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494fd6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e494fd6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29bf2bb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29bf2b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e494fd6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e494fd6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2e57e7b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2e57e7b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e494fd6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e494fd6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2355a46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2355a46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lug.mtu.edu/constitution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tulug.slack.com/" TargetMode="External"/><Relationship Id="rId4" Type="http://schemas.openxmlformats.org/officeDocument/2006/relationships/hyperlink" Target="http://adventofcode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Meeting of the year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br>
              <a:rPr lang="en"/>
            </a:br>
            <a:r>
              <a:rPr lang="en"/>
              <a:t>2015-12-10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I lied about Elections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“Officers are elected for one-year terms”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https://lug.mtu.edu/constitution.html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Last meeting of the semester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Better meeting time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TBD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https://mtulug.slack.com/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http://adventofcode.com/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LetsEncrypt + Safe TLS Presentation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