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Average"/>
      <p:regular r:id="rId11"/>
    </p:embeddedFont>
    <p:embeddedFont>
      <p:font typeface="Oswal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verage-regular.fntdata"/><Relationship Id="rId10" Type="http://schemas.openxmlformats.org/officeDocument/2006/relationships/slide" Target="slides/slide6.xml"/><Relationship Id="rId13" Type="http://schemas.openxmlformats.org/officeDocument/2006/relationships/font" Target="fonts/Oswald-bold.fntdata"/><Relationship Id="rId12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e494fd6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e494fd6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494fd6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e494fd6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29bf2bb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29bf2b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e494fd6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e494fd6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e494fd6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e494fd6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2355a46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2355a46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tulug.slack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presentation/d/1f2gC4A16OeqB06w47pWN0jdkxuPm2ykVVGQMLfGMRYQ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br>
              <a:rPr lang="en"/>
            </a:br>
            <a:r>
              <a:rPr lang="en"/>
              <a:t>2016-02-26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Shell Server is still currently down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</a:pPr>
            <a:r>
              <a:rPr lang="en"/>
              <a:t>I installed the “new” drives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Waiting on the Server Admins to rebuild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https://mtulug.slack.com/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Presentation: Application Whitelists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3432600" y="2140350"/>
            <a:ext cx="22788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Presentation for MIS4990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