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Average"/>
      <p:regular r:id="rId12"/>
    </p:embeddedFont>
    <p:embeddedFont>
      <p:font typeface="Oswald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swald-regular.fntdata"/><Relationship Id="rId12" Type="http://schemas.openxmlformats.org/officeDocument/2006/relationships/font" Target="fonts/Averag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e494fd6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e494fd6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e494fd6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e494fd6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29bf2bb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29bf2bb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e494fd6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e494fd6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e0c80b3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e0c80b3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e494fd65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e494fd65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9b81a7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9b81a7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hell.lug.mtu.edu" TargetMode="External"/><Relationship Id="rId4" Type="http://schemas.openxmlformats.org/officeDocument/2006/relationships/hyperlink" Target="mailto:lug-server-admins-l@mtu.edu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mtulug.slack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2016-04-08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000" y="1110150"/>
            <a:ext cx="7299826" cy="39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Shell Server is alive!!!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shell.lug.mtu.edu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need account?: </a:t>
            </a:r>
            <a:r>
              <a:rPr lang="en" u="sng">
                <a:solidFill>
                  <a:schemeClr val="hlink"/>
                </a:solidFill>
                <a:hlinkClick r:id="rId4"/>
              </a:rPr>
              <a:t>lug-server-admins-l@mtu.edu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Data Recovery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you need data from your old account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Get in contact with blingall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Will purge restored stuff April 9th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LUG eBoard Elections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26037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Chris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Dan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Madi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Jake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Sysadmins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Matt Miller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Kory Wegmeyer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Todd Fox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Forum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https://mtulug.slack.com/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Packaging Demo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