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5a434c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5a434c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a434c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5a434c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2016-04-22</a:t>
            </a:r>
            <a:br>
              <a:rPr lang="en"/>
            </a:br>
            <a:r>
              <a:rPr lang="en"/>
              <a:t>Final meeting for the 2015-2016 school year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VM Host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/>
              <a:t>We got new drives!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QuickTime no-longer supported for Windows 8-)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Hard Nerds!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450" y="1805636"/>
            <a:ext cx="4275175" cy="22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1298100"/>
            <a:ext cx="3567475" cy="328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Goodbye!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00" y="1647100"/>
            <a:ext cx="46672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