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a210d2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a210d2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more meeting this semester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 is AFK tonight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