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verage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82f8bc50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82f8bc50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c4f4e61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c4f4e61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nocon-l@mt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thinking about elections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Pres, VP, Server Admins (all?), secretary?, maybe treasurer?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Nanocon? (still here)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Fun-Time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1484850" y="1585200"/>
            <a:ext cx="6600" cy="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1682550" y="1324350"/>
            <a:ext cx="57789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What did you break this week or over break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presentation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yours truly...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